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66" r:id="rId5"/>
    <p:sldId id="367" r:id="rId6"/>
    <p:sldId id="368" r:id="rId7"/>
    <p:sldId id="369" r:id="rId8"/>
    <p:sldId id="385" r:id="rId9"/>
    <p:sldId id="387" r:id="rId10"/>
    <p:sldId id="388" r:id="rId11"/>
    <p:sldId id="386" r:id="rId12"/>
    <p:sldId id="390" r:id="rId13"/>
    <p:sldId id="384" r:id="rId14"/>
  </p:sldIdLst>
  <p:sldSz cx="12192000" cy="6858000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68" autoAdjust="0"/>
  </p:normalViewPr>
  <p:slideViewPr>
    <p:cSldViewPr snapToGrid="0">
      <p:cViewPr varScale="1">
        <p:scale>
          <a:sx n="92" d="100"/>
          <a:sy n="92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.Risquez" userId="de1aaee7-58b4-4acf-94a8-93cfb4ef9b82" providerId="ADAL" clId="{C342AC67-3BFD-4AE1-87EF-6E6413712387}"/>
    <pc:docChg chg="custSel modSld">
      <pc:chgData name="Angelica.Risquez" userId="de1aaee7-58b4-4acf-94a8-93cfb4ef9b82" providerId="ADAL" clId="{C342AC67-3BFD-4AE1-87EF-6E6413712387}" dt="2021-10-18T15:13:03.856" v="30" actId="27636"/>
      <pc:docMkLst>
        <pc:docMk/>
      </pc:docMkLst>
      <pc:sldChg chg="modSp mod">
        <pc:chgData name="Angelica.Risquez" userId="de1aaee7-58b4-4acf-94a8-93cfb4ef9b82" providerId="ADAL" clId="{C342AC67-3BFD-4AE1-87EF-6E6413712387}" dt="2021-10-18T15:13:03.856" v="30" actId="27636"/>
        <pc:sldMkLst>
          <pc:docMk/>
          <pc:sldMk cId="2018651804" sldId="366"/>
        </pc:sldMkLst>
        <pc:spChg chg="mod">
          <ac:chgData name="Angelica.Risquez" userId="de1aaee7-58b4-4acf-94a8-93cfb4ef9b82" providerId="ADAL" clId="{C342AC67-3BFD-4AE1-87EF-6E6413712387}" dt="2021-10-18T15:13:03.856" v="30" actId="27636"/>
          <ac:spMkLst>
            <pc:docMk/>
            <pc:sldMk cId="2018651804" sldId="36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117FF-6012-410D-9D11-B04D60F86DA2}" type="datetimeFigureOut">
              <a:rPr lang="en-IE" smtClean="0"/>
              <a:t>18/10/2021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E86C4-2FC1-4449-9BFA-19CBF22439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430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AA55-BEB7-49F7-B199-32C9E0D9D698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181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OneNote</a:t>
            </a:r>
            <a:r>
              <a:rPr lang="en-IE" baseline="0" dirty="0"/>
              <a:t> is a free form tool, so I’m not sure if it is helpful to describe a its application in one context, with one example.  </a:t>
            </a:r>
          </a:p>
          <a:p>
            <a:endParaRPr lang="en-IE" baseline="0" dirty="0"/>
          </a:p>
          <a:p>
            <a:r>
              <a:rPr lang="en-IE" baseline="0" dirty="0"/>
              <a:t>So I have decided to show you some features for you to consider, and maybe adapt for your own context.</a:t>
            </a:r>
          </a:p>
          <a:p>
            <a:endParaRPr lang="en-IE" baseline="0" dirty="0"/>
          </a:p>
          <a:p>
            <a:r>
              <a:rPr lang="en-IE" baseline="0" dirty="0"/>
              <a:t>Then, if you are willing to share your experience, we can showcase it as part of the next OneNote workshop.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AA55-BEB7-49F7-B199-32C9E0D9D69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785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aseline="0" dirty="0"/>
              <a:t>Notebooks are similar to a Ring binder, Sections are similar to the tabbed pages in the </a:t>
            </a:r>
            <a:r>
              <a:rPr lang="en-IE" baseline="0" dirty="0" err="1"/>
              <a:t>ringbinder</a:t>
            </a:r>
            <a:r>
              <a:rPr lang="en-IE" baseline="0" dirty="0"/>
              <a:t>, pages and sub pages, well, this is the content, in small groups (stapled together!)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You can organize digital notebooks by Sections and Pages in a way that makes sense to you….. By week,</a:t>
            </a:r>
            <a:r>
              <a:rPr lang="en-IE" baseline="0" dirty="0"/>
              <a:t> by topic, by chapter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IE" dirty="0"/>
            </a:b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AA55-BEB7-49F7-B199-32C9E0D9D698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090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The Collaboration</a:t>
            </a:r>
            <a:r>
              <a:rPr lang="en-IE" baseline="0" dirty="0"/>
              <a:t> space is where you will build the e-</a:t>
            </a:r>
            <a:r>
              <a:rPr lang="en-IE" baseline="0" dirty="0" err="1"/>
              <a:t>portofolios</a:t>
            </a:r>
            <a:r>
              <a:rPr lang="en-IE" baseline="0" dirty="0"/>
              <a:t> for your campaign.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86C4-2FC1-4449-9BFA-19CBF22439B4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80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The Collaboration</a:t>
            </a:r>
            <a:r>
              <a:rPr lang="en-IE" baseline="0" dirty="0"/>
              <a:t> Space acts like a whiteboard where each group member can edit and add content.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86C4-2FC1-4449-9BFA-19CBF22439B4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0337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 didn’t want to go through every</a:t>
            </a:r>
            <a:r>
              <a:rPr lang="en-IE" baseline="0" dirty="0"/>
              <a:t> single feature on OneNote, there are quite a few, but this presentation was just to give you a flavour of some of the ways in which it can be used.</a:t>
            </a:r>
          </a:p>
          <a:p>
            <a:endParaRPr lang="en-IE" baseline="0" dirty="0"/>
          </a:p>
          <a:p>
            <a:r>
              <a:rPr lang="en-IE" baseline="0" dirty="0"/>
              <a:t>So you can go away, and think about how it might be useful to you, or if you want to discuss a way in which we can explore it further here, please feel free to ask the question.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0AA55-BEB7-49F7-B199-32C9E0D9D698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829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936" y="5249620"/>
            <a:ext cx="7559262" cy="537713"/>
          </a:xfrm>
        </p:spPr>
        <p:txBody>
          <a:bodyPr anchor="t">
            <a:normAutofit/>
          </a:bodyPr>
          <a:lstStyle>
            <a:lvl1pPr algn="l">
              <a:defRPr sz="303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936" y="5787333"/>
            <a:ext cx="7559262" cy="537713"/>
          </a:xfrm>
        </p:spPr>
        <p:txBody>
          <a:bodyPr anchor="t">
            <a:normAutofit/>
          </a:bodyPr>
          <a:lstStyle>
            <a:lvl1pPr marL="0" indent="0" algn="l">
              <a:buNone/>
              <a:defRPr sz="2363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411589" indent="0" algn="ctr">
              <a:buNone/>
              <a:defRPr sz="1800"/>
            </a:lvl2pPr>
            <a:lvl3pPr marL="823178" indent="0" algn="ctr">
              <a:buNone/>
              <a:defRPr sz="1620"/>
            </a:lvl3pPr>
            <a:lvl4pPr marL="1234767" indent="0" algn="ctr">
              <a:buNone/>
              <a:defRPr sz="1441"/>
            </a:lvl4pPr>
            <a:lvl5pPr marL="1646356" indent="0" algn="ctr">
              <a:buNone/>
              <a:defRPr sz="1441"/>
            </a:lvl5pPr>
            <a:lvl6pPr marL="2057945" indent="0" algn="ctr">
              <a:buNone/>
              <a:defRPr sz="1441"/>
            </a:lvl6pPr>
            <a:lvl7pPr marL="2469534" indent="0" algn="ctr">
              <a:buNone/>
              <a:defRPr sz="1441"/>
            </a:lvl7pPr>
            <a:lvl8pPr marL="2881122" indent="0" algn="ctr">
              <a:buNone/>
              <a:defRPr sz="1441"/>
            </a:lvl8pPr>
            <a:lvl9pPr marL="3292712" indent="0" algn="ctr">
              <a:buNone/>
              <a:defRPr sz="144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0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218-C02E-42A9-BFA3-414D0F1819BB}" type="datetimeFigureOut">
              <a:rPr lang="en-IE" smtClean="0"/>
              <a:t>18/10/2021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644-F696-4774-B99C-AB56F1BD37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401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218-C02E-42A9-BFA3-414D0F1819BB}" type="datetimeFigureOut">
              <a:rPr lang="en-IE" smtClean="0"/>
              <a:t>18/10/2021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644-F696-4774-B99C-AB56F1BD37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1104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936" y="4374684"/>
            <a:ext cx="7559262" cy="1220748"/>
          </a:xfrm>
        </p:spPr>
        <p:txBody>
          <a:bodyPr anchor="t">
            <a:normAutofit/>
          </a:bodyPr>
          <a:lstStyle>
            <a:lvl1pPr algn="l">
              <a:defRPr sz="3173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07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7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0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7" y="2527595"/>
            <a:ext cx="8099209" cy="454274"/>
          </a:xfrm>
        </p:spPr>
        <p:txBody>
          <a:bodyPr anchor="t"/>
          <a:lstStyle>
            <a:lvl1pPr>
              <a:defRPr sz="303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937" y="2981869"/>
            <a:ext cx="8099209" cy="447131"/>
          </a:xfrm>
        </p:spPr>
        <p:txBody>
          <a:bodyPr anchor="t"/>
          <a:lstStyle>
            <a:lvl1pPr marL="0" indent="0">
              <a:buNone/>
              <a:defRPr sz="2025">
                <a:solidFill>
                  <a:srgbClr val="005336"/>
                </a:solidFill>
              </a:defRPr>
            </a:lvl1pPr>
            <a:lvl2pPr marL="411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3178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767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4pPr>
            <a:lvl5pPr marL="1646356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5pPr>
            <a:lvl6pPr marL="2057945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6pPr>
            <a:lvl7pPr marL="2469534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7pPr>
            <a:lvl8pPr marL="2881122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8pPr>
            <a:lvl9pPr marL="3292712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fld id="{AC460218-C02E-42A9-BFA3-414D0F1819BB}" type="datetimeFigureOut">
              <a:rPr lang="en-IE" smtClean="0"/>
              <a:t>18/10/2021</a:t>
            </a:fld>
            <a:endParaRPr lang="en-I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37752" y="3645569"/>
            <a:ext cx="1781826" cy="510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37" y="3402531"/>
            <a:ext cx="1781826" cy="10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4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218-C02E-42A9-BFA3-414D0F1819BB}" type="datetimeFigureOut">
              <a:rPr lang="en-IE" smtClean="0"/>
              <a:t>18/10/2021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644-F696-4774-B99C-AB56F1BD37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418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37" y="1628355"/>
            <a:ext cx="5181600" cy="12046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411589" indent="0">
              <a:buNone/>
              <a:defRPr/>
            </a:lvl2pPr>
            <a:lvl3pPr marL="823178" indent="0">
              <a:buNone/>
              <a:defRPr/>
            </a:lvl3pPr>
            <a:lvl4pPr marL="1234767" indent="0">
              <a:buNone/>
              <a:defRPr/>
            </a:lvl4pPr>
            <a:lvl5pPr marL="164635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28354"/>
            <a:ext cx="4991337" cy="4351338"/>
          </a:xfrm>
        </p:spPr>
        <p:txBody>
          <a:bodyPr/>
          <a:lstStyle>
            <a:lvl1pPr>
              <a:lnSpc>
                <a:spcPts val="2903"/>
              </a:lnSpc>
              <a:defRPr sz="1688" b="1"/>
            </a:lvl1pPr>
            <a:lvl2pPr>
              <a:lnSpc>
                <a:spcPts val="2903"/>
              </a:lnSpc>
              <a:defRPr sz="1688" b="1"/>
            </a:lvl2pPr>
            <a:lvl3pPr>
              <a:lnSpc>
                <a:spcPts val="2903"/>
              </a:lnSpc>
              <a:defRPr sz="1688" b="1"/>
            </a:lvl3pPr>
            <a:lvl4pPr>
              <a:lnSpc>
                <a:spcPts val="2903"/>
              </a:lnSpc>
              <a:defRPr sz="1688" b="1"/>
            </a:lvl4pPr>
            <a:lvl5pPr>
              <a:lnSpc>
                <a:spcPts val="2903"/>
              </a:lnSpc>
              <a:defRPr sz="1688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218-C02E-42A9-BFA3-414D0F1819BB}" type="datetimeFigureOut">
              <a:rPr lang="en-IE" smtClean="0"/>
              <a:t>18/10/2021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644-F696-4774-B99C-AB56F1BD37AA}" type="slidenum">
              <a:rPr lang="en-IE" smtClean="0"/>
              <a:t>‹#›</a:t>
            </a:fld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7937" y="2940152"/>
            <a:ext cx="5181600" cy="30395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411589" indent="0">
              <a:buNone/>
              <a:defRPr/>
            </a:lvl2pPr>
            <a:lvl3pPr marL="823178" indent="0">
              <a:buNone/>
              <a:defRPr/>
            </a:lvl3pPr>
            <a:lvl4pPr marL="1234767" indent="0">
              <a:buNone/>
              <a:defRPr/>
            </a:lvl4pPr>
            <a:lvl5pPr marL="164635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21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939" y="1628355"/>
            <a:ext cx="4859525" cy="12046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411589" indent="0">
              <a:buNone/>
              <a:defRPr/>
            </a:lvl2pPr>
            <a:lvl3pPr marL="823178" indent="0">
              <a:buNone/>
              <a:defRPr/>
            </a:lvl3pPr>
            <a:lvl4pPr marL="1234767" indent="0">
              <a:buNone/>
              <a:defRPr/>
            </a:lvl4pPr>
            <a:lvl5pPr marL="164635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218-C02E-42A9-BFA3-414D0F1819BB}" type="datetimeFigureOut">
              <a:rPr lang="en-IE" smtClean="0"/>
              <a:t>18/10/2021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644-F696-4774-B99C-AB56F1BD37AA}" type="slidenum">
              <a:rPr lang="en-IE" smtClean="0"/>
              <a:t>‹#›</a:t>
            </a:fld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7939" y="2940152"/>
            <a:ext cx="4859525" cy="30395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411589" indent="0">
              <a:buNone/>
              <a:defRPr/>
            </a:lvl2pPr>
            <a:lvl3pPr marL="823178" indent="0">
              <a:buNone/>
              <a:defRPr/>
            </a:lvl3pPr>
            <a:lvl4pPr marL="1234767" indent="0">
              <a:buNone/>
              <a:defRPr/>
            </a:lvl4pPr>
            <a:lvl5pPr marL="164635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9446" y="1628355"/>
            <a:ext cx="5939420" cy="3645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779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760000"/>
          </a:xfrm>
        </p:spPr>
        <p:txBody>
          <a:bodyPr/>
          <a:lstStyle>
            <a:lvl1pPr marL="0" indent="0">
              <a:buNone/>
              <a:defRPr sz="2881"/>
            </a:lvl1pPr>
            <a:lvl2pPr marL="411589" indent="0">
              <a:buNone/>
              <a:defRPr sz="2521"/>
            </a:lvl2pPr>
            <a:lvl3pPr marL="823178" indent="0">
              <a:buNone/>
              <a:defRPr sz="2160"/>
            </a:lvl3pPr>
            <a:lvl4pPr marL="1234767" indent="0">
              <a:buNone/>
              <a:defRPr sz="1800"/>
            </a:lvl4pPr>
            <a:lvl5pPr marL="1646356" indent="0">
              <a:buNone/>
              <a:defRPr sz="1800"/>
            </a:lvl5pPr>
            <a:lvl6pPr marL="2057945" indent="0">
              <a:buNone/>
              <a:defRPr sz="1800"/>
            </a:lvl6pPr>
            <a:lvl7pPr marL="2469534" indent="0">
              <a:buNone/>
              <a:defRPr sz="1800"/>
            </a:lvl7pPr>
            <a:lvl8pPr marL="2881122" indent="0">
              <a:buNone/>
              <a:defRPr sz="1800"/>
            </a:lvl8pPr>
            <a:lvl9pPr marL="3292712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5739714" cy="5761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7" y="826329"/>
            <a:ext cx="3932237" cy="961316"/>
          </a:xfrm>
        </p:spPr>
        <p:txBody>
          <a:bodyPr anchor="t"/>
          <a:lstStyle>
            <a:lvl1pPr>
              <a:defRPr sz="288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37" y="2057401"/>
            <a:ext cx="3932237" cy="3537030"/>
          </a:xfrm>
        </p:spPr>
        <p:txBody>
          <a:bodyPr/>
          <a:lstStyle>
            <a:lvl1pPr marL="231492" indent="-231492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88" b="1">
                <a:solidFill>
                  <a:schemeClr val="bg1"/>
                </a:solidFill>
              </a:defRPr>
            </a:lvl1pPr>
            <a:lvl2pPr marL="411589" indent="0">
              <a:buNone/>
              <a:defRPr sz="1260"/>
            </a:lvl2pPr>
            <a:lvl3pPr marL="823178" indent="0">
              <a:buNone/>
              <a:defRPr sz="1080"/>
            </a:lvl3pPr>
            <a:lvl4pPr marL="1234767" indent="0">
              <a:buNone/>
              <a:defRPr sz="901"/>
            </a:lvl4pPr>
            <a:lvl5pPr marL="1646356" indent="0">
              <a:buNone/>
              <a:defRPr sz="901"/>
            </a:lvl5pPr>
            <a:lvl6pPr marL="2057945" indent="0">
              <a:buNone/>
              <a:defRPr sz="901"/>
            </a:lvl6pPr>
            <a:lvl7pPr marL="2469534" indent="0">
              <a:buNone/>
              <a:defRPr sz="901"/>
            </a:lvl7pPr>
            <a:lvl8pPr marL="2881122" indent="0">
              <a:buNone/>
              <a:defRPr sz="901"/>
            </a:lvl8pPr>
            <a:lvl9pPr marL="3292712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218-C02E-42A9-BFA3-414D0F1819BB}" type="datetimeFigureOut">
              <a:rPr lang="en-IE" smtClean="0"/>
              <a:t>18/10/2021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644-F696-4774-B99C-AB56F1BD37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327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760000"/>
          </a:xfrm>
        </p:spPr>
        <p:txBody>
          <a:bodyPr/>
          <a:lstStyle>
            <a:lvl1pPr marL="0" indent="0">
              <a:buNone/>
              <a:defRPr sz="2881"/>
            </a:lvl1pPr>
            <a:lvl2pPr marL="411589" indent="0">
              <a:buNone/>
              <a:defRPr sz="2521"/>
            </a:lvl2pPr>
            <a:lvl3pPr marL="823178" indent="0">
              <a:buNone/>
              <a:defRPr sz="2160"/>
            </a:lvl3pPr>
            <a:lvl4pPr marL="1234767" indent="0">
              <a:buNone/>
              <a:defRPr sz="1800"/>
            </a:lvl4pPr>
            <a:lvl5pPr marL="1646356" indent="0">
              <a:buNone/>
              <a:defRPr sz="1800"/>
            </a:lvl5pPr>
            <a:lvl6pPr marL="2057945" indent="0">
              <a:buNone/>
              <a:defRPr sz="1800"/>
            </a:lvl6pPr>
            <a:lvl7pPr marL="2469534" indent="0">
              <a:buNone/>
              <a:defRPr sz="1800"/>
            </a:lvl7pPr>
            <a:lvl8pPr marL="2881122" indent="0">
              <a:buNone/>
              <a:defRPr sz="1800"/>
            </a:lvl8pPr>
            <a:lvl9pPr marL="3292712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5739714" cy="5761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7" y="826329"/>
            <a:ext cx="3932237" cy="961316"/>
          </a:xfrm>
        </p:spPr>
        <p:txBody>
          <a:bodyPr anchor="t"/>
          <a:lstStyle>
            <a:lvl1pPr>
              <a:defRPr sz="288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37" y="2057401"/>
            <a:ext cx="3932237" cy="3537030"/>
          </a:xfrm>
        </p:spPr>
        <p:txBody>
          <a:bodyPr/>
          <a:lstStyle>
            <a:lvl1pPr marL="231492" indent="-231492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88" b="1">
                <a:solidFill>
                  <a:schemeClr val="bg1"/>
                </a:solidFill>
              </a:defRPr>
            </a:lvl1pPr>
            <a:lvl2pPr marL="411589" indent="0">
              <a:buNone/>
              <a:defRPr sz="1260"/>
            </a:lvl2pPr>
            <a:lvl3pPr marL="823178" indent="0">
              <a:buNone/>
              <a:defRPr sz="1080"/>
            </a:lvl3pPr>
            <a:lvl4pPr marL="1234767" indent="0">
              <a:buNone/>
              <a:defRPr sz="901"/>
            </a:lvl4pPr>
            <a:lvl5pPr marL="1646356" indent="0">
              <a:buNone/>
              <a:defRPr sz="901"/>
            </a:lvl5pPr>
            <a:lvl6pPr marL="2057945" indent="0">
              <a:buNone/>
              <a:defRPr sz="901"/>
            </a:lvl6pPr>
            <a:lvl7pPr marL="2469534" indent="0">
              <a:buNone/>
              <a:defRPr sz="901"/>
            </a:lvl7pPr>
            <a:lvl8pPr marL="2881122" indent="0">
              <a:buNone/>
              <a:defRPr sz="901"/>
            </a:lvl8pPr>
            <a:lvl9pPr marL="3292712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218-C02E-42A9-BFA3-414D0F1819BB}" type="datetimeFigureOut">
              <a:rPr lang="en-IE" smtClean="0"/>
              <a:t>18/10/2021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644-F696-4774-B99C-AB56F1BD37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145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760000"/>
          </a:xfrm>
        </p:spPr>
        <p:txBody>
          <a:bodyPr/>
          <a:lstStyle>
            <a:lvl1pPr marL="0" indent="0">
              <a:buNone/>
              <a:defRPr sz="2881"/>
            </a:lvl1pPr>
            <a:lvl2pPr marL="411589" indent="0">
              <a:buNone/>
              <a:defRPr sz="2521"/>
            </a:lvl2pPr>
            <a:lvl3pPr marL="823178" indent="0">
              <a:buNone/>
              <a:defRPr sz="2160"/>
            </a:lvl3pPr>
            <a:lvl4pPr marL="1234767" indent="0">
              <a:buNone/>
              <a:defRPr sz="1800"/>
            </a:lvl4pPr>
            <a:lvl5pPr marL="1646356" indent="0">
              <a:buNone/>
              <a:defRPr sz="1800"/>
            </a:lvl5pPr>
            <a:lvl6pPr marL="2057945" indent="0">
              <a:buNone/>
              <a:defRPr sz="1800"/>
            </a:lvl6pPr>
            <a:lvl7pPr marL="2469534" indent="0">
              <a:buNone/>
              <a:defRPr sz="1800"/>
            </a:lvl7pPr>
            <a:lvl8pPr marL="2881122" indent="0">
              <a:buNone/>
              <a:defRPr sz="1800"/>
            </a:lvl8pPr>
            <a:lvl9pPr marL="3292712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-1553"/>
            <a:ext cx="5739715" cy="5761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7" y="826329"/>
            <a:ext cx="3932237" cy="961316"/>
          </a:xfrm>
        </p:spPr>
        <p:txBody>
          <a:bodyPr anchor="t"/>
          <a:lstStyle>
            <a:lvl1pPr>
              <a:defRPr sz="288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37" y="2057401"/>
            <a:ext cx="3932237" cy="353703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1688" b="1">
                <a:solidFill>
                  <a:schemeClr val="bg1"/>
                </a:solidFill>
              </a:defRPr>
            </a:lvl1pPr>
            <a:lvl2pPr marL="411589" indent="0">
              <a:buNone/>
              <a:defRPr sz="1260"/>
            </a:lvl2pPr>
            <a:lvl3pPr marL="823178" indent="0">
              <a:buNone/>
              <a:defRPr sz="1080"/>
            </a:lvl3pPr>
            <a:lvl4pPr marL="1234767" indent="0">
              <a:buNone/>
              <a:defRPr sz="901"/>
            </a:lvl4pPr>
            <a:lvl5pPr marL="1646356" indent="0">
              <a:buNone/>
              <a:defRPr sz="901"/>
            </a:lvl5pPr>
            <a:lvl6pPr marL="2057945" indent="0">
              <a:buNone/>
              <a:defRPr sz="901"/>
            </a:lvl6pPr>
            <a:lvl7pPr marL="2469534" indent="0">
              <a:buNone/>
              <a:defRPr sz="901"/>
            </a:lvl7pPr>
            <a:lvl8pPr marL="2881122" indent="0">
              <a:buNone/>
              <a:defRPr sz="901"/>
            </a:lvl8pPr>
            <a:lvl9pPr marL="3292712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218-C02E-42A9-BFA3-414D0F1819BB}" type="datetimeFigureOut">
              <a:rPr lang="en-IE" smtClean="0"/>
              <a:t>18/10/2021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644-F696-4774-B99C-AB56F1BD37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40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760000"/>
          </a:xfrm>
        </p:spPr>
        <p:txBody>
          <a:bodyPr/>
          <a:lstStyle>
            <a:lvl1pPr marL="0" indent="0">
              <a:buNone/>
              <a:defRPr sz="2881"/>
            </a:lvl1pPr>
            <a:lvl2pPr marL="411589" indent="0">
              <a:buNone/>
              <a:defRPr sz="2521"/>
            </a:lvl2pPr>
            <a:lvl3pPr marL="823178" indent="0">
              <a:buNone/>
              <a:defRPr sz="2160"/>
            </a:lvl3pPr>
            <a:lvl4pPr marL="1234767" indent="0">
              <a:buNone/>
              <a:defRPr sz="1800"/>
            </a:lvl4pPr>
            <a:lvl5pPr marL="1646356" indent="0">
              <a:buNone/>
              <a:defRPr sz="1800"/>
            </a:lvl5pPr>
            <a:lvl6pPr marL="2057945" indent="0">
              <a:buNone/>
              <a:defRPr sz="1800"/>
            </a:lvl6pPr>
            <a:lvl7pPr marL="2469534" indent="0">
              <a:buNone/>
              <a:defRPr sz="1800"/>
            </a:lvl7pPr>
            <a:lvl8pPr marL="2881122" indent="0">
              <a:buNone/>
              <a:defRPr sz="1800"/>
            </a:lvl8pPr>
            <a:lvl9pPr marL="3292712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-1553"/>
            <a:ext cx="5739715" cy="5761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7" y="826329"/>
            <a:ext cx="3932237" cy="961316"/>
          </a:xfrm>
        </p:spPr>
        <p:txBody>
          <a:bodyPr anchor="t"/>
          <a:lstStyle>
            <a:lvl1pPr>
              <a:defRPr sz="288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37" y="2057401"/>
            <a:ext cx="3932237" cy="353703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1688" b="1">
                <a:solidFill>
                  <a:schemeClr val="bg1"/>
                </a:solidFill>
              </a:defRPr>
            </a:lvl1pPr>
            <a:lvl2pPr marL="411589" indent="0">
              <a:buNone/>
              <a:defRPr sz="1260"/>
            </a:lvl2pPr>
            <a:lvl3pPr marL="823178" indent="0">
              <a:buNone/>
              <a:defRPr sz="1080"/>
            </a:lvl3pPr>
            <a:lvl4pPr marL="1234767" indent="0">
              <a:buNone/>
              <a:defRPr sz="901"/>
            </a:lvl4pPr>
            <a:lvl5pPr marL="1646356" indent="0">
              <a:buNone/>
              <a:defRPr sz="901"/>
            </a:lvl5pPr>
            <a:lvl6pPr marL="2057945" indent="0">
              <a:buNone/>
              <a:defRPr sz="901"/>
            </a:lvl6pPr>
            <a:lvl7pPr marL="2469534" indent="0">
              <a:buNone/>
              <a:defRPr sz="901"/>
            </a:lvl7pPr>
            <a:lvl8pPr marL="2881122" indent="0">
              <a:buNone/>
              <a:defRPr sz="901"/>
            </a:lvl8pPr>
            <a:lvl9pPr marL="3292712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0218-C02E-42A9-BFA3-414D0F1819BB}" type="datetimeFigureOut">
              <a:rPr lang="en-IE" smtClean="0"/>
              <a:t>18/10/2021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ED644-F696-4774-B99C-AB56F1BD37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881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7" y="826329"/>
            <a:ext cx="10515600" cy="70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937" y="1628354"/>
            <a:ext cx="10515600" cy="322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937" y="63189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8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AC460218-C02E-42A9-BFA3-414D0F1819BB}" type="datetimeFigureOut">
              <a:rPr lang="en-IE" smtClean="0"/>
              <a:t>18/10/2021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1136" y="6318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8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05937" y="6318987"/>
            <a:ext cx="22371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08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110ED644-F696-4774-B99C-AB56F1BD37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474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823178" rtl="0" eaLnBrk="1" latinLnBrk="0" hangingPunct="1">
        <a:lnSpc>
          <a:spcPct val="90000"/>
        </a:lnSpc>
        <a:spcBef>
          <a:spcPct val="0"/>
        </a:spcBef>
        <a:buNone/>
        <a:defRPr sz="3038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05794" indent="-205794" algn="l" defTabSz="823178" rtl="0" eaLnBrk="1" latinLnBrk="0" hangingPunct="1">
        <a:lnSpc>
          <a:spcPct val="90000"/>
        </a:lnSpc>
        <a:spcBef>
          <a:spcPts val="901"/>
        </a:spcBef>
        <a:buFont typeface="Arial" panose="020B0604020202020204" pitchFamily="34" charset="0"/>
        <a:buChar char="•"/>
        <a:defRPr sz="1553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617383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553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028973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553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1440561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553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1852150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553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2263739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5328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918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8507" indent="-205794" algn="l" defTabSz="823178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589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3178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767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6356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945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9534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1122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2712" algn="l" defTabSz="823178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blog.microsoft.com/2017/03/10-best-uses-for-onenote-in-your-teaching-and-learning/#wshqKFaeI3sJp2Hr.9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091" y="2908943"/>
            <a:ext cx="9448800" cy="1825096"/>
          </a:xfrm>
        </p:spPr>
        <p:txBody>
          <a:bodyPr>
            <a:normAutofit/>
          </a:bodyPr>
          <a:lstStyle/>
          <a:p>
            <a:r>
              <a:rPr lang="en-IE" sz="4400" b="1" cap="none" dirty="0"/>
              <a:t>Using OneNote</a:t>
            </a:r>
            <a:br>
              <a:rPr lang="en-IE" sz="4400" b="1" cap="none" dirty="0"/>
            </a:br>
            <a:r>
              <a:rPr lang="en-IE" sz="4400" b="1" dirty="0"/>
              <a:t>for student e-portfolios</a:t>
            </a:r>
            <a:endParaRPr lang="en-IE" sz="4400" b="1" cap="none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19" y="535447"/>
            <a:ext cx="5098130" cy="20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Angelica Risquez, Centre for Transformative Learning</a:t>
            </a:r>
          </a:p>
        </p:txBody>
      </p:sp>
    </p:spTree>
    <p:extLst>
      <p:ext uri="{BB962C8B-B14F-4D97-AF65-F5344CB8AC3E}">
        <p14:creationId xmlns:p14="http://schemas.microsoft.com/office/powerpoint/2010/main" val="201865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drawing on a necklace&#10;&#10;Description generated with high confidence">
            <a:extLst>
              <a:ext uri="{FF2B5EF4-FFF2-40B4-BE49-F238E27FC236}">
                <a16:creationId xmlns:a16="http://schemas.microsoft.com/office/drawing/2014/main" id="{897A1CD5-BB18-4903-9844-8C81F2E25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87" r="26250" b="-313"/>
          <a:stretch/>
        </p:blipFill>
        <p:spPr>
          <a:xfrm>
            <a:off x="3114136" y="907211"/>
            <a:ext cx="2140888" cy="4626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AB8882-5032-4951-A3D0-6BD940081A50}"/>
              </a:ext>
            </a:extLst>
          </p:cNvPr>
          <p:cNvSpPr txBox="1"/>
          <p:nvPr/>
        </p:nvSpPr>
        <p:spPr>
          <a:xfrm>
            <a:off x="6305910" y="2840967"/>
            <a:ext cx="351957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>
                <a:latin typeface="Dubai Medium"/>
                <a:cs typeface="Dubai Medium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1273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AD0C-51D5-4A45-B596-0DE082C1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1942"/>
            <a:ext cx="10834776" cy="745973"/>
          </a:xfrm>
        </p:spPr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AEB4F-BC76-4320-9A8C-1887F5057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11" y="2021380"/>
            <a:ext cx="11439104" cy="29972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100" b="1" dirty="0"/>
              <a:t>Overview of the application and the features</a:t>
            </a:r>
          </a:p>
          <a:p>
            <a:pPr marL="342900" indent="-342900" algn="l">
              <a:lnSpc>
                <a:spcPct val="200000"/>
              </a:lnSpc>
              <a:buChar char="•"/>
            </a:pPr>
            <a:r>
              <a:rPr lang="en-US" sz="3100" b="1" dirty="0"/>
              <a:t>Some ideas for using One Note*</a:t>
            </a:r>
            <a:endParaRPr lang="en-US" sz="2800" b="1" dirty="0"/>
          </a:p>
          <a:p>
            <a:pPr algn="l">
              <a:lnSpc>
                <a:spcPct val="110000"/>
              </a:lnSpc>
            </a:pPr>
            <a:r>
              <a:rPr lang="en-US" sz="1600" dirty="0"/>
              <a:t>* Adapted from a blog by Tom Grissom: </a:t>
            </a:r>
            <a:r>
              <a:rPr lang="en-IE" sz="1600" dirty="0">
                <a:hlinkClick r:id="rId3"/>
              </a:rPr>
              <a:t>https://educationblog.microsoft.com/2017/03/10-best-uses-for-onenote-in-your-teaching-and-learning/#wshqKFaeI3sJp2Hr.99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503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2303-FEC3-474D-90BD-ED5F54184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80" y="176970"/>
            <a:ext cx="8610600" cy="1293028"/>
          </a:xfrm>
        </p:spPr>
        <p:txBody>
          <a:bodyPr/>
          <a:lstStyle/>
          <a:p>
            <a:pPr algn="ctr"/>
            <a:r>
              <a:rPr lang="en-US" b="1" dirty="0"/>
              <a:t>Why use One Note for </a:t>
            </a:r>
            <a:br>
              <a:rPr lang="en-US" b="1" dirty="0"/>
            </a:br>
            <a:r>
              <a:rPr lang="en-US" b="1" dirty="0"/>
              <a:t>collaborative e-portfolios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B4B9D-A9F1-492C-99B2-E3A99E84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28396"/>
            <a:ext cx="9465066" cy="5059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/>
              <a:t>Integrated with Sulis - safety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All team members can edit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Multimedia (audio/video, links,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Embed video/spreadsheets/documents/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88" y="4212405"/>
            <a:ext cx="6009701" cy="25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9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6923"/>
            <a:ext cx="1047750" cy="3803418"/>
          </a:xfrm>
        </p:spPr>
        <p:txBody>
          <a:bodyPr vert="vert270">
            <a:noAutofit/>
          </a:bodyPr>
          <a:lstStyle/>
          <a:p>
            <a:pPr algn="l"/>
            <a:r>
              <a:rPr lang="en-IE" sz="2700" dirty="0"/>
              <a:t>1. Organising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0"/>
            <a:ext cx="9839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2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Section groups of your class OneNote notebook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60" y="1810318"/>
            <a:ext cx="6124575" cy="26479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13991" y="3498819"/>
            <a:ext cx="6694967" cy="3302172"/>
            <a:chOff x="7090346" y="3318065"/>
            <a:chExt cx="5101654" cy="23427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1470" b="46887"/>
            <a:stretch/>
          </p:blipFill>
          <p:spPr>
            <a:xfrm>
              <a:off x="7095532" y="3318065"/>
              <a:ext cx="5096468" cy="14320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t="73171"/>
            <a:stretch/>
          </p:blipFill>
          <p:spPr>
            <a:xfrm>
              <a:off x="7090346" y="4738157"/>
              <a:ext cx="5096468" cy="922631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772753" y="3137311"/>
            <a:ext cx="1906652" cy="3615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Left Arrow 5"/>
          <p:cNvSpPr/>
          <p:nvPr/>
        </p:nvSpPr>
        <p:spPr>
          <a:xfrm>
            <a:off x="2679405" y="3086896"/>
            <a:ext cx="1345915" cy="462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647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Collaboration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157" y="1530430"/>
            <a:ext cx="8499243" cy="450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Access from Sulis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75" y="1530430"/>
            <a:ext cx="6200126" cy="449022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7937" y="3549402"/>
            <a:ext cx="1900719" cy="44178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426" y="3401823"/>
            <a:ext cx="6418887" cy="20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5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86" y="548808"/>
            <a:ext cx="9086740" cy="58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8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37" y="1628354"/>
            <a:ext cx="3400081" cy="3222000"/>
          </a:xfrm>
        </p:spPr>
        <p:txBody>
          <a:bodyPr/>
          <a:lstStyle/>
          <a:p>
            <a:r>
              <a:rPr lang="en-IE" dirty="0"/>
              <a:t>Create pages</a:t>
            </a:r>
          </a:p>
          <a:p>
            <a:r>
              <a:rPr lang="en-IE" dirty="0"/>
              <a:t>Add content, images, videos, links and much more</a:t>
            </a:r>
          </a:p>
          <a:p>
            <a:r>
              <a:rPr lang="en-IE" dirty="0"/>
              <a:t>You all have access to the Test Collaboration Space to play with the tool</a:t>
            </a:r>
          </a:p>
          <a:p>
            <a:r>
              <a:rPr lang="en-IE" dirty="0"/>
              <a:t>Only team members have access to each group</a:t>
            </a:r>
          </a:p>
          <a:p>
            <a:r>
              <a:rPr lang="en-IE" dirty="0"/>
              <a:t>Your teacher will see who has contributed material to your groups space (each contribution is marked with the name of the author for the teacher)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0927"/>
          <a:stretch/>
        </p:blipFill>
        <p:spPr>
          <a:xfrm>
            <a:off x="4561726" y="1584241"/>
            <a:ext cx="7630274" cy="52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57836"/>
      </p:ext>
    </p:extLst>
  </p:cSld>
  <p:clrMapOvr>
    <a:masterClrMapping/>
  </p:clrMapOvr>
</p:sld>
</file>

<file path=ppt/theme/theme1.xml><?xml version="1.0" encoding="utf-8"?>
<a:theme xmlns:a="http://schemas.openxmlformats.org/drawingml/2006/main" name="UL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-PowerPoint-template [Read-Only]" id="{F0AA6885-5832-4D8C-B131-B9F6C48230B8}" vid="{7269FA7C-9899-4743-B36D-DF3D4C60EC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37A4E611AA24DB4FAF81430362EDA" ma:contentTypeVersion="39" ma:contentTypeDescription="Create a new document." ma:contentTypeScope="" ma:versionID="e692a1675ee13d061a2a22a1446cd85d">
  <xsd:schema xmlns:xsd="http://www.w3.org/2001/XMLSchema" xmlns:xs="http://www.w3.org/2001/XMLSchema" xmlns:p="http://schemas.microsoft.com/office/2006/metadata/properties" xmlns:ns3="43023927-f72a-40d9-82ec-f3f2d80d180b" xmlns:ns4="bda90d89-8edc-45c0-9231-e7d028992c4b" targetNamespace="http://schemas.microsoft.com/office/2006/metadata/properties" ma:root="true" ma:fieldsID="40b17c5c8c90dde8ccbd9654cd67aac1" ns3:_="" ns4:_="">
    <xsd:import namespace="43023927-f72a-40d9-82ec-f3f2d80d180b"/>
    <xsd:import namespace="bda90d89-8edc-45c0-9231-e7d028992c4b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23927-f72a-40d9-82ec-f3f2d80d180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6" nillable="true" ma:displayName="Notebook Type" ma:internalName="NotebookType">
      <xsd:simpleType>
        <xsd:restriction base="dms:Text"/>
      </xsd:simpleType>
    </xsd:element>
    <xsd:element name="FolderType" ma:index="27" nillable="true" ma:displayName="Folder Type" ma:internalName="FolderType">
      <xsd:simpleType>
        <xsd:restriction base="dms:Text"/>
      </xsd:simpleType>
    </xsd:element>
    <xsd:element name="CultureName" ma:index="28" nillable="true" ma:displayName="Culture Name" ma:internalName="CultureName">
      <xsd:simpleType>
        <xsd:restriction base="dms:Text"/>
      </xsd:simpleType>
    </xsd:element>
    <xsd:element name="AppVersion" ma:index="29" nillable="true" ma:displayName="App Version" ma:internalName="AppVersion">
      <xsd:simpleType>
        <xsd:restriction base="dms:Text"/>
      </xsd:simpleType>
    </xsd:element>
    <xsd:element name="TeamsChannelId" ma:index="30" nillable="true" ma:displayName="Teams Channel Id" ma:internalName="TeamsChannelId">
      <xsd:simpleType>
        <xsd:restriction base="dms:Text"/>
      </xsd:simpleType>
    </xsd:element>
    <xsd:element name="Owner" ma:index="3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32" nillable="true" ma:displayName="Math Settings" ma:internalName="Math_Settings">
      <xsd:simpleType>
        <xsd:restriction base="dms:Text"/>
      </xsd:simpleType>
    </xsd:element>
    <xsd:element name="DefaultSectionNames" ma:index="3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4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4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4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4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4" nillable="true" ma:displayName="Is Collaboration Space Locked" ma:internalName="Is_Collaboration_Space_Locked">
      <xsd:simpleType>
        <xsd:restriction base="dms:Boolean"/>
      </xsd:simpleType>
    </xsd:element>
    <xsd:element name="IsNotebookLocked" ma:index="45" nillable="true" ma:displayName="Is Notebook Locked" ma:internalName="IsNotebookLocked">
      <xsd:simpleType>
        <xsd:restriction base="dms:Boolean"/>
      </xsd:simpleType>
    </xsd:element>
    <xsd:element name="Teams_Channel_Section_Location" ma:index="46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90d89-8edc-45c0-9231-e7d028992c4b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43023927-f72a-40d9-82ec-f3f2d80d180b" xsi:nil="true"/>
    <MigrationWizIdDocumentLibraryPermissions xmlns="43023927-f72a-40d9-82ec-f3f2d80d180b" xsi:nil="true"/>
    <MigrationWizIdSecurityGroups xmlns="43023927-f72a-40d9-82ec-f3f2d80d180b" xsi:nil="true"/>
    <MigrationWizIdPermissions xmlns="43023927-f72a-40d9-82ec-f3f2d80d180b" xsi:nil="true"/>
    <MigrationWizId xmlns="43023927-f72a-40d9-82ec-f3f2d80d180b" xsi:nil="true"/>
    <Is_Collaboration_Space_Locked xmlns="43023927-f72a-40d9-82ec-f3f2d80d180b" xsi:nil="true"/>
    <Math_Settings xmlns="43023927-f72a-40d9-82ec-f3f2d80d180b" xsi:nil="true"/>
    <Owner xmlns="43023927-f72a-40d9-82ec-f3f2d80d180b">
      <UserInfo>
        <DisplayName/>
        <AccountId xsi:nil="true"/>
        <AccountType/>
      </UserInfo>
    </Owner>
    <AppVersion xmlns="43023927-f72a-40d9-82ec-f3f2d80d180b" xsi:nil="true"/>
    <Invited_Teachers xmlns="43023927-f72a-40d9-82ec-f3f2d80d180b" xsi:nil="true"/>
    <Invited_Students xmlns="43023927-f72a-40d9-82ec-f3f2d80d180b" xsi:nil="true"/>
    <Teams_Channel_Section_Location xmlns="43023927-f72a-40d9-82ec-f3f2d80d180b" xsi:nil="true"/>
    <FolderType xmlns="43023927-f72a-40d9-82ec-f3f2d80d180b" xsi:nil="true"/>
    <Student_Groups xmlns="43023927-f72a-40d9-82ec-f3f2d80d180b">
      <UserInfo>
        <DisplayName/>
        <AccountId xsi:nil="true"/>
        <AccountType/>
      </UserInfo>
    </Student_Groups>
    <TeamsChannelId xmlns="43023927-f72a-40d9-82ec-f3f2d80d180b" xsi:nil="true"/>
    <Students xmlns="43023927-f72a-40d9-82ec-f3f2d80d180b">
      <UserInfo>
        <DisplayName/>
        <AccountId xsi:nil="true"/>
        <AccountType/>
      </UserInfo>
    </Students>
    <IsNotebookLocked xmlns="43023927-f72a-40d9-82ec-f3f2d80d180b" xsi:nil="true"/>
    <Templates xmlns="43023927-f72a-40d9-82ec-f3f2d80d180b" xsi:nil="true"/>
    <Self_Registration_Enabled xmlns="43023927-f72a-40d9-82ec-f3f2d80d180b" xsi:nil="true"/>
    <Has_Teacher_Only_SectionGroup xmlns="43023927-f72a-40d9-82ec-f3f2d80d180b" xsi:nil="true"/>
    <CultureName xmlns="43023927-f72a-40d9-82ec-f3f2d80d180b" xsi:nil="true"/>
    <Distribution_Groups xmlns="43023927-f72a-40d9-82ec-f3f2d80d180b" xsi:nil="true"/>
    <LMS_Mappings xmlns="43023927-f72a-40d9-82ec-f3f2d80d180b" xsi:nil="true"/>
    <DefaultSectionNames xmlns="43023927-f72a-40d9-82ec-f3f2d80d180b" xsi:nil="true"/>
    <NotebookType xmlns="43023927-f72a-40d9-82ec-f3f2d80d180b" xsi:nil="true"/>
    <Teachers xmlns="43023927-f72a-40d9-82ec-f3f2d80d180b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F065C8-4DB2-497A-B749-D4A832087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023927-f72a-40d9-82ec-f3f2d80d180b"/>
    <ds:schemaRef ds:uri="bda90d89-8edc-45c0-9231-e7d028992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6A26F7-42D4-4F77-8CDD-6F9C4094EE71}">
  <ds:schemaRefs>
    <ds:schemaRef ds:uri="http://schemas.openxmlformats.org/package/2006/metadata/core-properties"/>
    <ds:schemaRef ds:uri="http://purl.org/dc/terms/"/>
    <ds:schemaRef ds:uri="43023927-f72a-40d9-82ec-f3f2d80d180b"/>
    <ds:schemaRef ds:uri="http://schemas.microsoft.com/office/2006/documentManagement/types"/>
    <ds:schemaRef ds:uri="bda90d89-8edc-45c0-9231-e7d028992c4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41DB76-7727-4E29-B886-4C748C5786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UL-PowerPoint-template</Template>
  <TotalTime>191</TotalTime>
  <Words>422</Words>
  <Application>Microsoft Office PowerPoint</Application>
  <PresentationFormat>Widescreen</PresentationFormat>
  <Paragraphs>44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Dubai Medium</vt:lpstr>
      <vt:lpstr>Georgia</vt:lpstr>
      <vt:lpstr>Helvetica</vt:lpstr>
      <vt:lpstr>UL-PowerPoint-template</vt:lpstr>
      <vt:lpstr>Using OneNote for student e-portfolios</vt:lpstr>
      <vt:lpstr>Overview</vt:lpstr>
      <vt:lpstr>Why use One Note for  collaborative e-portfolios</vt:lpstr>
      <vt:lpstr>1. Organising</vt:lpstr>
      <vt:lpstr>Section groups of your class OneNote notebook</vt:lpstr>
      <vt:lpstr>Collaboration Space</vt:lpstr>
      <vt:lpstr>Access from Sulis</vt:lpstr>
      <vt:lpstr>PowerPoint Presentation</vt:lpstr>
      <vt:lpstr>Getting started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Alternatives to end of semester exams: Ensuring continuity of assessment</dc:title>
  <dc:creator>Ide.O'Sullivan</dc:creator>
  <cp:lastModifiedBy>Angelica.Risquez</cp:lastModifiedBy>
  <cp:revision>15</cp:revision>
  <dcterms:created xsi:type="dcterms:W3CDTF">2020-03-19T15:26:03Z</dcterms:created>
  <dcterms:modified xsi:type="dcterms:W3CDTF">2021-10-18T15:13:13Z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0x010100A2F37A4E611AA24DB4FAF81430362EDA</vt:lpwstr>
  </property>
</Properties>
</file>